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92"/>
    <p:restoredTop sz="94624"/>
  </p:normalViewPr>
  <p:slideViewPr>
    <p:cSldViewPr snapToGrid="0" snapToObjects="1">
      <p:cViewPr varScale="1">
        <p:scale>
          <a:sx n="95" d="100"/>
          <a:sy n="95" d="100"/>
        </p:scale>
        <p:origin x="4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689600" y="177800"/>
            <a:ext cx="6197600" cy="187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315200" y="3429000"/>
            <a:ext cx="4572000" cy="1346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52C24741-938B-254A-84A1-277A10628243}" type="datetimeFigureOut">
              <a:rPr lang="en-US" smtClean="0"/>
              <a:t>9/11/16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E91AD87-A128-D34A-B75B-9B05C5488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39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C24741-938B-254A-84A1-277A10628243}" type="datetimeFigureOut">
              <a:rPr lang="en-US" smtClean="0"/>
              <a:t>9/11/16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1AD87-A128-D34A-B75B-9B05C5488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303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101601"/>
            <a:ext cx="2895600" cy="610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01601"/>
            <a:ext cx="8483600" cy="610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C24741-938B-254A-84A1-277A10628243}" type="datetimeFigureOut">
              <a:rPr lang="en-US" smtClean="0"/>
              <a:t>9/11/16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1AD87-A128-D34A-B75B-9B05C5488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19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C24741-938B-254A-84A1-277A10628243}" type="datetimeFigureOut">
              <a:rPr lang="en-US" smtClean="0"/>
              <a:t>9/11/16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1AD87-A128-D34A-B75B-9B05C5488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777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C24741-938B-254A-84A1-277A10628243}" type="datetimeFigureOut">
              <a:rPr lang="en-US" smtClean="0"/>
              <a:t>9/11/16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1AD87-A128-D34A-B75B-9B05C5488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7087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5689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689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C24741-938B-254A-84A1-277A10628243}" type="datetimeFigureOut">
              <a:rPr lang="en-US" smtClean="0"/>
              <a:t>9/11/16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1AD87-A128-D34A-B75B-9B05C5488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162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C24741-938B-254A-84A1-277A10628243}" type="datetimeFigureOut">
              <a:rPr lang="en-US" smtClean="0"/>
              <a:t>9/11/16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1AD87-A128-D34A-B75B-9B05C5488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414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C24741-938B-254A-84A1-277A10628243}" type="datetimeFigureOut">
              <a:rPr lang="en-US" smtClean="0"/>
              <a:t>9/11/16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1AD87-A128-D34A-B75B-9B05C5488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428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C24741-938B-254A-84A1-277A10628243}" type="datetimeFigureOut">
              <a:rPr lang="en-US" smtClean="0"/>
              <a:t>9/11/16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1AD87-A128-D34A-B75B-9B05C5488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895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C24741-938B-254A-84A1-277A10628243}" type="datetimeFigureOut">
              <a:rPr lang="en-US" smtClean="0"/>
              <a:t>9/11/16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1AD87-A128-D34A-B75B-9B05C5488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C24741-938B-254A-84A1-277A10628243}" type="datetimeFigureOut">
              <a:rPr lang="en-US" smtClean="0"/>
              <a:t>9/11/16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1AD87-A128-D34A-B75B-9B05C5488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91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27200" y="101600"/>
            <a:ext cx="1016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115824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2C24741-938B-254A-84A1-277A10628243}" type="datetimeFigureOut">
              <a:rPr lang="en-US" smtClean="0"/>
              <a:t>9/11/16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E91AD87-A128-D34A-B75B-9B05C5488F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83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1 </a:t>
            </a:r>
            <a:r>
              <a:rPr lang="en-US" dirty="0" err="1" smtClean="0"/>
              <a:t>L’enfance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Correction de lecture 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Mes</a:t>
            </a:r>
            <a:r>
              <a:rPr lang="en-US" dirty="0" smtClean="0"/>
              <a:t> </a:t>
            </a:r>
            <a:r>
              <a:rPr lang="en-US" dirty="0" err="1" smtClean="0"/>
              <a:t>vacances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la </a:t>
            </a:r>
            <a:r>
              <a:rPr lang="en-US" dirty="0" err="1" smtClean="0"/>
              <a:t>montagne</a:t>
            </a:r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79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Réponses</a:t>
            </a:r>
            <a:r>
              <a:rPr lang="en-US" dirty="0" err="1"/>
              <a:t>:</a:t>
            </a:r>
            <a:r>
              <a:rPr lang="en-US" dirty="0" err="1" smtClean="0"/>
              <a:t>Ces</a:t>
            </a:r>
            <a:r>
              <a:rPr lang="en-US" dirty="0" smtClean="0"/>
              <a:t> </a:t>
            </a:r>
            <a:r>
              <a:rPr lang="en-US" dirty="0" err="1" smtClean="0"/>
              <a:t>Vacances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Les parents, Nicolas, Diane et Frodo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err="1" smtClean="0"/>
              <a:t>Ils</a:t>
            </a:r>
            <a:r>
              <a:rPr lang="en-US" sz="4000" dirty="0" smtClean="0"/>
              <a:t> </a:t>
            </a:r>
            <a:r>
              <a:rPr lang="en-US" sz="4000" dirty="0" err="1" smtClean="0"/>
              <a:t>passent</a:t>
            </a:r>
            <a:r>
              <a:rPr lang="en-US" sz="4000" dirty="0" smtClean="0"/>
              <a:t> les </a:t>
            </a:r>
            <a:r>
              <a:rPr lang="en-US" sz="4000" dirty="0" err="1" smtClean="0"/>
              <a:t>vacances</a:t>
            </a:r>
            <a:r>
              <a:rPr lang="en-US" sz="4000" dirty="0" smtClean="0"/>
              <a:t> </a:t>
            </a:r>
            <a:r>
              <a:rPr lang="en-US" sz="4000" dirty="0" err="1" smtClean="0"/>
              <a:t>à</a:t>
            </a:r>
            <a:r>
              <a:rPr lang="en-US" sz="4000" dirty="0" smtClean="0"/>
              <a:t> la </a:t>
            </a:r>
            <a:r>
              <a:rPr lang="en-US" sz="4000" dirty="0" err="1" smtClean="0"/>
              <a:t>montagne</a:t>
            </a:r>
            <a:endParaRPr lang="en-US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Il </a:t>
            </a:r>
            <a:r>
              <a:rPr lang="en-US" sz="4000" dirty="0" err="1" smtClean="0"/>
              <a:t>aime</a:t>
            </a:r>
            <a:r>
              <a:rPr lang="en-US" sz="4000" dirty="0" smtClean="0"/>
              <a:t> le plus les </a:t>
            </a:r>
            <a:r>
              <a:rPr lang="en-US" sz="4000" dirty="0" err="1" smtClean="0"/>
              <a:t>randonnées</a:t>
            </a:r>
            <a:endParaRPr lang="en-US" sz="4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Son </a:t>
            </a:r>
            <a:r>
              <a:rPr lang="en-US" sz="4000" dirty="0" err="1" smtClean="0"/>
              <a:t>père</a:t>
            </a:r>
            <a:r>
              <a:rPr lang="en-US" sz="4000" dirty="0" smtClean="0"/>
              <a:t> </a:t>
            </a:r>
            <a:r>
              <a:rPr lang="en-US" sz="4000" dirty="0" err="1" smtClean="0"/>
              <a:t>préfère</a:t>
            </a:r>
            <a:r>
              <a:rPr lang="en-US" sz="4000" dirty="0" smtClean="0"/>
              <a:t> </a:t>
            </a:r>
            <a:r>
              <a:rPr lang="en-US" sz="4000" dirty="0" err="1" smtClean="0"/>
              <a:t>l’escalade</a:t>
            </a:r>
            <a:r>
              <a:rPr lang="en-US" sz="4000" dirty="0" smtClean="0"/>
              <a:t>, le </a:t>
            </a:r>
            <a:r>
              <a:rPr lang="en-US" sz="4000" dirty="0" err="1" smtClean="0"/>
              <a:t>parapente</a:t>
            </a:r>
            <a:r>
              <a:rPr lang="en-US" sz="4000" dirty="0" smtClean="0"/>
              <a:t>, le rafting.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Sa </a:t>
            </a:r>
            <a:r>
              <a:rPr lang="en-US" sz="4000" dirty="0" err="1" smtClean="0"/>
              <a:t>mère</a:t>
            </a:r>
            <a:r>
              <a:rPr lang="en-US" sz="4000" dirty="0" smtClean="0"/>
              <a:t> adore le camping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4000" dirty="0" smtClean="0"/>
              <a:t>Nicolas </a:t>
            </a:r>
            <a:r>
              <a:rPr lang="en-US" sz="4000" dirty="0" err="1" smtClean="0"/>
              <a:t>est</a:t>
            </a:r>
            <a:r>
              <a:rPr lang="en-US" sz="4000" dirty="0" smtClean="0"/>
              <a:t> </a:t>
            </a:r>
            <a:r>
              <a:rPr lang="en-US" sz="4000" dirty="0" err="1" smtClean="0"/>
              <a:t>passionné</a:t>
            </a:r>
            <a:r>
              <a:rPr lang="en-US" sz="4000" dirty="0" smtClean="0"/>
              <a:t> des </a:t>
            </a:r>
            <a:r>
              <a:rPr lang="en-US" sz="4000" dirty="0" err="1" smtClean="0"/>
              <a:t>grottes</a:t>
            </a:r>
            <a:r>
              <a:rPr lang="en-US" sz="4000" dirty="0" smtClean="0"/>
              <a:t> et de la </a:t>
            </a:r>
            <a:r>
              <a:rPr lang="en-US" sz="4000" dirty="0" err="1" smtClean="0"/>
              <a:t>spéléologie</a:t>
            </a:r>
            <a:r>
              <a:rPr lang="en-US" sz="4000" dirty="0" smtClean="0"/>
              <a:t>.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21575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eme14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01 - Exemples - Loto à l'envers" id="{6A429ECA-F463-9C4B-A987-86445DCD1E42}" vid="{FC9DA78D-CD14-2C4D-BE0D-0CEB9D8178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Enfance</Template>
  <TotalTime>3</TotalTime>
  <Words>63</Words>
  <Application>Microsoft Macintosh PowerPoint</Application>
  <PresentationFormat>Widescreen</PresentationFormat>
  <Paragraphs>10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Theme14</vt:lpstr>
      <vt:lpstr>Unité 1 L’enfance</vt:lpstr>
      <vt:lpstr>Réponses:Ces Vacances…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Unité 1 L’enfance</dc:title>
  <dc:creator>LAVIGNE,MARIE</dc:creator>
  <cp:lastModifiedBy>LAVIGNE,MARIE</cp:lastModifiedBy>
  <cp:revision>1</cp:revision>
  <dcterms:created xsi:type="dcterms:W3CDTF">2016-09-11T19:09:52Z</dcterms:created>
  <dcterms:modified xsi:type="dcterms:W3CDTF">2016-09-11T19:14:52Z</dcterms:modified>
</cp:coreProperties>
</file>